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"/>
  </p:handoutMasterIdLst>
  <p:sldIdLst>
    <p:sldId id="266" r:id="rId2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0" autoAdjust="0"/>
    <p:restoredTop sz="90866" autoAdjust="0"/>
  </p:normalViewPr>
  <p:slideViewPr>
    <p:cSldViewPr>
      <p:cViewPr varScale="1">
        <p:scale>
          <a:sx n="66" d="100"/>
          <a:sy n="66" d="100"/>
        </p:scale>
        <p:origin x="132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7836" cy="46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defTabSz="91407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483" y="1"/>
            <a:ext cx="3067836" cy="46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defTabSz="91407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6046"/>
            <a:ext cx="3067836" cy="46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defTabSz="91407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483" y="8856046"/>
            <a:ext cx="3067836" cy="46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 defTabSz="914077">
              <a:defRPr sz="1200"/>
            </a:lvl1pPr>
          </a:lstStyle>
          <a:p>
            <a:pPr>
              <a:defRPr/>
            </a:pPr>
            <a:fld id="{4F65E367-0239-4EAE-88DB-DE68968C0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2235-E58A-4A16-A576-2EF3F6840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63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93CB-9636-4FEB-8C99-002874D09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7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24B2-FF07-426B-9134-E2101CA52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8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8F47F-2661-4D23-B614-880DFF736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4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1FF1-8445-4D6F-AD0F-C05953D747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03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F957-B898-42D2-84B2-5318F48CF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A986-5B5B-45FB-BF9C-D30CB481C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7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10B51-18FD-436C-9B62-36733B4C7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38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545A3-3F03-43B9-89F4-E7F09F7AC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66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3993-A3BD-4314-B299-48EA20097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59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C632-B0B8-44B8-8EEE-2F0C4A994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6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928B19-46F9-4C2B-8A31-C3C716B86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 userDrawn="1"/>
        </p:nvGraphicFramePr>
        <p:xfrm>
          <a:off x="1524000" y="1706563"/>
          <a:ext cx="5715000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19285714" imgH="17380952" progId="MSPhotoEd.3">
                  <p:embed/>
                </p:oleObj>
              </mc:Choice>
              <mc:Fallback>
                <p:oleObj name="Photo Editor Photo" r:id="rId13" imgW="19285714" imgH="17380952" progId="MSPhotoEd.3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06563"/>
                        <a:ext cx="5715000" cy="515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1800" dirty="0">
                <a:latin typeface="Times New Roman" panose="02020603050405020304" pitchFamily="18" charset="0"/>
              </a:rPr>
              <a:t>Takes pleasure in presenting this certificate to</a:t>
            </a:r>
          </a:p>
          <a:p>
            <a:pPr algn="ctr"/>
            <a:r>
              <a:rPr lang="en-US" altLang="en-US" sz="3200" b="1" i="0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i="0" dirty="0">
                <a:highlight>
                  <a:srgbClr val="FFFF00"/>
                </a:highlight>
                <a:latin typeface="Times New Roman" panose="02020603050405020304" pitchFamily="18" charset="0"/>
              </a:rPr>
              <a:t>Rank First Name M.I. Last Name</a:t>
            </a:r>
          </a:p>
          <a:p>
            <a:pPr algn="ctr"/>
            <a:r>
              <a:rPr lang="en-US" altLang="en-US" sz="1800" dirty="0">
                <a:latin typeface="Times New Roman" panose="02020603050405020304" pitchFamily="18" charset="0"/>
              </a:rPr>
              <a:t>Certifying that he has met all the requirements</a:t>
            </a:r>
          </a:p>
          <a:p>
            <a:pPr algn="ctr"/>
            <a:r>
              <a:rPr lang="en-US" altLang="en-US" sz="1800" dirty="0">
                <a:latin typeface="Times New Roman" panose="02020603050405020304" pitchFamily="18" charset="0"/>
              </a:rPr>
              <a:t>and has successfully completed the syllabus prescribed for</a:t>
            </a:r>
          </a:p>
          <a:p>
            <a:pPr algn="ctr"/>
            <a:r>
              <a:rPr lang="en-US" altLang="en-US" sz="2800" b="1" i="0" dirty="0">
                <a:highlight>
                  <a:srgbClr val="FFFF00"/>
                </a:highlight>
                <a:latin typeface="Times New Roman" panose="02020603050405020304" pitchFamily="18" charset="0"/>
              </a:rPr>
              <a:t>Belt</a:t>
            </a:r>
          </a:p>
          <a:p>
            <a:pPr algn="ctr"/>
            <a:r>
              <a:rPr lang="en-US" altLang="en-US" sz="2800" b="1" i="0" dirty="0">
                <a:latin typeface="Times New Roman" panose="02020603050405020304" pitchFamily="18" charset="0"/>
              </a:rPr>
              <a:t>in the Marine Corps Martial Arts Program</a:t>
            </a:r>
          </a:p>
          <a:p>
            <a:pPr algn="ctr"/>
            <a:r>
              <a:rPr lang="en-US" altLang="en-US" sz="1800" dirty="0">
                <a:latin typeface="Times New Roman" panose="02020603050405020304" pitchFamily="18" charset="0"/>
              </a:rPr>
              <a:t>Given at </a:t>
            </a:r>
            <a:r>
              <a:rPr lang="en-US" altLang="en-US" sz="1800" dirty="0">
                <a:highlight>
                  <a:srgbClr val="FFFF00"/>
                </a:highlight>
                <a:latin typeface="Times New Roman" panose="02020603050405020304" pitchFamily="18" charset="0"/>
              </a:rPr>
              <a:t>unit,</a:t>
            </a:r>
          </a:p>
          <a:p>
            <a:pPr algn="ctr"/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highlight>
                  <a:srgbClr val="FFFF00"/>
                </a:highlight>
                <a:latin typeface="Times New Roman" panose="02020603050405020304" pitchFamily="18" charset="0"/>
              </a:rPr>
              <a:t>Location</a:t>
            </a:r>
          </a:p>
          <a:p>
            <a:pPr algn="ctr"/>
            <a:r>
              <a:rPr lang="en-US" altLang="en-US" sz="1800" dirty="0">
                <a:latin typeface="Times New Roman" panose="02020603050405020304" pitchFamily="18" charset="0"/>
              </a:rPr>
              <a:t>This </a:t>
            </a:r>
            <a:r>
              <a:rPr lang="en-US" altLang="en-US" sz="1800" dirty="0">
                <a:highlight>
                  <a:srgbClr val="FFFF00"/>
                </a:highlight>
                <a:latin typeface="Times New Roman" panose="02020603050405020304" pitchFamily="18" charset="0"/>
              </a:rPr>
              <a:t>10th</a:t>
            </a:r>
            <a:r>
              <a:rPr lang="en-US" altLang="en-US" sz="1800" dirty="0">
                <a:latin typeface="Times New Roman" panose="02020603050405020304" pitchFamily="18" charset="0"/>
              </a:rPr>
              <a:t> day of </a:t>
            </a:r>
            <a:r>
              <a:rPr lang="en-US" altLang="en-US" sz="1800" dirty="0">
                <a:highlight>
                  <a:srgbClr val="FFFF00"/>
                </a:highlight>
                <a:latin typeface="Times New Roman" panose="02020603050405020304" pitchFamily="18" charset="0"/>
              </a:rPr>
              <a:t>July 2013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75438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4800" b="1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</a:rPr>
              <a:t>United States Marine Corps</a:t>
            </a:r>
          </a:p>
        </p:txBody>
      </p:sp>
      <p:sp>
        <p:nvSpPr>
          <p:cNvPr id="3076" name="Line 9"/>
          <p:cNvSpPr>
            <a:spLocks noChangeShapeType="1"/>
          </p:cNvSpPr>
          <p:nvPr/>
        </p:nvSpPr>
        <p:spPr bwMode="auto">
          <a:xfrm>
            <a:off x="685800" y="64008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15"/>
          <p:cNvSpPr>
            <a:spLocks noChangeShapeType="1"/>
          </p:cNvSpPr>
          <p:nvPr/>
        </p:nvSpPr>
        <p:spPr bwMode="auto">
          <a:xfrm>
            <a:off x="6096000" y="64008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-228600" y="6461125"/>
            <a:ext cx="403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dirty="0"/>
              <a:t> </a:t>
            </a:r>
            <a:r>
              <a:rPr lang="fr-FR" altLang="en-US" i="0" dirty="0">
                <a:highlight>
                  <a:srgbClr val="FFFF00"/>
                </a:highlight>
              </a:rPr>
              <a:t>Rank FNAME M.I. LNAME</a:t>
            </a:r>
          </a:p>
          <a:p>
            <a:pPr algn="ctr"/>
            <a:r>
              <a:rPr lang="en-US" altLang="en-US" i="0" dirty="0">
                <a:highlight>
                  <a:srgbClr val="FFFF00"/>
                </a:highlight>
              </a:rPr>
              <a:t> Degree Martials Arts Instructor/Trainer</a:t>
            </a: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5257800" y="6381690"/>
            <a:ext cx="411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dirty="0">
                <a:highlight>
                  <a:srgbClr val="FFFF00"/>
                </a:highlight>
              </a:rPr>
              <a:t>Rank FNAME M.I. LNAME</a:t>
            </a:r>
          </a:p>
          <a:p>
            <a:pPr algn="ctr"/>
            <a:r>
              <a:rPr lang="en-US" altLang="en-US" i="0" dirty="0">
                <a:highlight>
                  <a:srgbClr val="FFFF00"/>
                </a:highlight>
              </a:rPr>
              <a:t> OIC/Commanding officer</a:t>
            </a:r>
          </a:p>
        </p:txBody>
      </p:sp>
      <p:graphicFrame>
        <p:nvGraphicFramePr>
          <p:cNvPr id="3080" name="Object 23"/>
          <p:cNvGraphicFramePr>
            <a:graphicFrameLocks noChangeAspect="1"/>
          </p:cNvGraphicFramePr>
          <p:nvPr/>
        </p:nvGraphicFramePr>
        <p:xfrm>
          <a:off x="4038600" y="838200"/>
          <a:ext cx="13414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7516274" imgH="7685714" progId="MSPhotoEd.3">
                  <p:embed/>
                </p:oleObj>
              </mc:Choice>
              <mc:Fallback>
                <p:oleObj name="Photo Editor Photo" r:id="rId2" imgW="7516274" imgH="7685714" progId="MSPhotoEd.3">
                  <p:embed/>
                  <p:pic>
                    <p:nvPicPr>
                      <p:cNvPr id="308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838200"/>
                        <a:ext cx="13414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1353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6539</TotalTime>
  <Words>84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Times New Roman</vt:lpstr>
      <vt:lpstr>Default Design</vt:lpstr>
      <vt:lpstr>Photo Editor Photo</vt:lpstr>
      <vt:lpstr>PowerPoint Presentation</vt:lpstr>
    </vt:vector>
  </TitlesOfParts>
  <Company>USMC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Hoffman Sgt Michael P</dc:creator>
  <cp:lastModifiedBy>Titopace GySgt Travis A</cp:lastModifiedBy>
  <cp:revision>287</cp:revision>
  <cp:lastPrinted>2023-08-22T12:22:43Z</cp:lastPrinted>
  <dcterms:created xsi:type="dcterms:W3CDTF">2000-01-12T00:51:13Z</dcterms:created>
  <dcterms:modified xsi:type="dcterms:W3CDTF">2023-10-13T12:27:20Z</dcterms:modified>
</cp:coreProperties>
</file>